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71" r:id="rId5"/>
    <p:sldId id="258" r:id="rId6"/>
    <p:sldId id="262" r:id="rId7"/>
    <p:sldId id="269" r:id="rId8"/>
    <p:sldId id="270" r:id="rId9"/>
    <p:sldId id="261" r:id="rId10"/>
    <p:sldId id="264" r:id="rId11"/>
    <p:sldId id="263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ct-19" initials="i" lastIdx="2" clrIdx="0">
    <p:extLst>
      <p:ext uri="{19B8F6BF-5375-455C-9EA6-DF929625EA0E}">
        <p15:presenceInfo xmlns:p15="http://schemas.microsoft.com/office/powerpoint/2012/main" userId="ict-1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832" autoAdjust="0"/>
    <p:restoredTop sz="94660"/>
  </p:normalViewPr>
  <p:slideViewPr>
    <p:cSldViewPr snapToGrid="0">
      <p:cViewPr>
        <p:scale>
          <a:sx n="66" d="100"/>
          <a:sy n="66" d="100"/>
        </p:scale>
        <p:origin x="648" y="13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D51FD-638D-4C6F-AB1C-3237A5D5A385}" type="datetimeFigureOut">
              <a:rPr lang="ko-KR" altLang="en-US" smtClean="0"/>
              <a:t>2018-02-20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7DF31-A1A7-444E-A4A7-D3A167573F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422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D51FD-638D-4C6F-AB1C-3237A5D5A385}" type="datetimeFigureOut">
              <a:rPr lang="ko-KR" altLang="en-US" smtClean="0"/>
              <a:t>2018-02-20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7DF31-A1A7-444E-A4A7-D3A167573F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615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D51FD-638D-4C6F-AB1C-3237A5D5A385}" type="datetimeFigureOut">
              <a:rPr lang="ko-KR" altLang="en-US" smtClean="0"/>
              <a:t>2018-02-20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7DF31-A1A7-444E-A4A7-D3A167573F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56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D51FD-638D-4C6F-AB1C-3237A5D5A385}" type="datetimeFigureOut">
              <a:rPr lang="ko-KR" altLang="en-US" smtClean="0"/>
              <a:t>2018-02-20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7DF31-A1A7-444E-A4A7-D3A167573F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650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D51FD-638D-4C6F-AB1C-3237A5D5A385}" type="datetimeFigureOut">
              <a:rPr lang="ko-KR" altLang="en-US" smtClean="0"/>
              <a:t>2018-02-20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7DF31-A1A7-444E-A4A7-D3A167573F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116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D51FD-638D-4C6F-AB1C-3237A5D5A385}" type="datetimeFigureOut">
              <a:rPr lang="ko-KR" altLang="en-US" smtClean="0"/>
              <a:t>2018-02-20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7DF31-A1A7-444E-A4A7-D3A167573F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355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D51FD-638D-4C6F-AB1C-3237A5D5A385}" type="datetimeFigureOut">
              <a:rPr lang="ko-KR" altLang="en-US" smtClean="0"/>
              <a:t>2018-02-20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7DF31-A1A7-444E-A4A7-D3A167573F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769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D51FD-638D-4C6F-AB1C-3237A5D5A385}" type="datetimeFigureOut">
              <a:rPr lang="ko-KR" altLang="en-US" smtClean="0"/>
              <a:t>2018-02-20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7DF31-A1A7-444E-A4A7-D3A167573F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800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D51FD-638D-4C6F-AB1C-3237A5D5A385}" type="datetimeFigureOut">
              <a:rPr lang="ko-KR" altLang="en-US" smtClean="0"/>
              <a:t>2018-02-20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7DF31-A1A7-444E-A4A7-D3A167573F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932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D51FD-638D-4C6F-AB1C-3237A5D5A385}" type="datetimeFigureOut">
              <a:rPr lang="ko-KR" altLang="en-US" smtClean="0"/>
              <a:t>2018-02-20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7DF31-A1A7-444E-A4A7-D3A167573F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44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D51FD-638D-4C6F-AB1C-3237A5D5A385}" type="datetimeFigureOut">
              <a:rPr lang="ko-KR" altLang="en-US" smtClean="0"/>
              <a:t>2018-02-20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7DF31-A1A7-444E-A4A7-D3A167573F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740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CD51FD-638D-4C6F-AB1C-3237A5D5A385}" type="datetimeFigureOut">
              <a:rPr lang="ko-KR" altLang="en-US" smtClean="0"/>
              <a:t>2018-02-20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47DF31-A1A7-444E-A4A7-D3A167573F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210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visioncoffee.dothome.co.kr/MAIN.html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9825"/>
            <a:ext cx="12192000" cy="3966614"/>
          </a:xfrm>
          <a:prstGeom prst="rect">
            <a:avLst/>
          </a:prstGeom>
        </p:spPr>
      </p:pic>
      <p:sp>
        <p:nvSpPr>
          <p:cNvPr id="5" name="다이아몬드 4"/>
          <p:cNvSpPr/>
          <p:nvPr/>
        </p:nvSpPr>
        <p:spPr>
          <a:xfrm>
            <a:off x="3924300" y="-2171700"/>
            <a:ext cx="4343400" cy="4343400"/>
          </a:xfrm>
          <a:prstGeom prst="diamond">
            <a:avLst/>
          </a:prstGeom>
          <a:noFill/>
          <a:ln w="254000">
            <a:solidFill>
              <a:srgbClr val="00CC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5721350" y="1060075"/>
            <a:ext cx="539750" cy="539750"/>
          </a:xfrm>
          <a:prstGeom prst="line">
            <a:avLst/>
          </a:prstGeom>
          <a:ln>
            <a:solidFill>
              <a:srgbClr val="00C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940300" y="1060075"/>
            <a:ext cx="540000" cy="540000"/>
          </a:xfrm>
          <a:prstGeom prst="line">
            <a:avLst/>
          </a:prstGeom>
          <a:ln>
            <a:solidFill>
              <a:srgbClr val="00C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E4E3C60-3A69-48F4-81DD-C0F0E462634D}"/>
              </a:ext>
            </a:extLst>
          </p:cNvPr>
          <p:cNvSpPr/>
          <p:nvPr/>
        </p:nvSpPr>
        <p:spPr>
          <a:xfrm>
            <a:off x="3743739" y="337405"/>
            <a:ext cx="4704521" cy="9541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6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VISION COFFEE</a:t>
            </a:r>
            <a:endParaRPr lang="ko-KR" altLang="en-US" sz="36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56BC90-5199-44F3-89BE-737F3CD29250}"/>
              </a:ext>
            </a:extLst>
          </p:cNvPr>
          <p:cNvSpPr/>
          <p:nvPr/>
        </p:nvSpPr>
        <p:spPr>
          <a:xfrm>
            <a:off x="5844208" y="5619976"/>
            <a:ext cx="3279913" cy="610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박천기</a:t>
            </a:r>
            <a:endParaRPr lang="en-US" altLang="ko-KR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dirty="0"/>
              <a:t>디자인</a:t>
            </a:r>
            <a:r>
              <a:rPr lang="en-US" altLang="ko-KR" dirty="0"/>
              <a:t>,</a:t>
            </a:r>
            <a:r>
              <a:rPr lang="ko-KR" altLang="en-US" dirty="0"/>
              <a:t>발표</a:t>
            </a:r>
            <a:r>
              <a:rPr lang="en-US" altLang="ko-KR" dirty="0"/>
              <a:t>,</a:t>
            </a:r>
            <a:r>
              <a:rPr lang="ko-KR" altLang="en-US" dirty="0"/>
              <a:t>페이지 보조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6C58C6-D3B5-46A9-8BC0-8E9F639F9093}"/>
              </a:ext>
            </a:extLst>
          </p:cNvPr>
          <p:cNvSpPr/>
          <p:nvPr/>
        </p:nvSpPr>
        <p:spPr>
          <a:xfrm>
            <a:off x="2711312" y="5619449"/>
            <a:ext cx="3279913" cy="6101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정진혁</a:t>
            </a:r>
            <a:endParaRPr lang="en-US" altLang="ko-KR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i="1" dirty="0"/>
              <a:t>프레임</a:t>
            </a:r>
            <a:r>
              <a:rPr lang="en-US" altLang="ko-KR" i="1" dirty="0"/>
              <a:t>,</a:t>
            </a:r>
            <a:r>
              <a:rPr lang="ko-KR" altLang="en-US" i="1" dirty="0"/>
              <a:t>메인페이지 제작</a:t>
            </a:r>
          </a:p>
        </p:txBody>
      </p:sp>
    </p:spTree>
    <p:extLst>
      <p:ext uri="{BB962C8B-B14F-4D97-AF65-F5344CB8AC3E}">
        <p14:creationId xmlns:p14="http://schemas.microsoft.com/office/powerpoint/2010/main" val="391804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57EC5A-0546-4A3F-ADB3-496982EFE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318" y="0"/>
            <a:ext cx="7859629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DDFB644-A19D-4914-AF67-07B4E3E7EFA0}"/>
              </a:ext>
            </a:extLst>
          </p:cNvPr>
          <p:cNvSpPr/>
          <p:nvPr/>
        </p:nvSpPr>
        <p:spPr>
          <a:xfrm>
            <a:off x="393701" y="5499099"/>
            <a:ext cx="1635630" cy="38100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PROMISE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8537932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AFB785-FDF3-4453-9FE0-F1FDF7BE8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012" y="0"/>
            <a:ext cx="932340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DE525D-5829-4D54-835D-13D8D6244F0B}"/>
              </a:ext>
            </a:extLst>
          </p:cNvPr>
          <p:cNvSpPr/>
          <p:nvPr/>
        </p:nvSpPr>
        <p:spPr>
          <a:xfrm>
            <a:off x="309282" y="3173505"/>
            <a:ext cx="1317812" cy="5109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DRINK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1309412"/>
      </p:ext>
    </p:extLst>
  </p:cSld>
  <p:clrMapOvr>
    <a:masterClrMapping/>
  </p:clrMapOvr>
  <p:transition spd="slow">
    <p:push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7B1366-A3B5-4ECC-99BC-5788C9D08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87" y="666364"/>
            <a:ext cx="11117226" cy="55252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C4EEB4-3F0B-4D7F-9072-0C269BE96C35}"/>
              </a:ext>
            </a:extLst>
          </p:cNvPr>
          <p:cNvSpPr/>
          <p:nvPr/>
        </p:nvSpPr>
        <p:spPr>
          <a:xfrm>
            <a:off x="9964270" y="6191635"/>
            <a:ext cx="1317812" cy="5109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DESERT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685917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E811BC-70C8-4B29-9B63-E5744FA87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0" y="0"/>
            <a:ext cx="577554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6D7874-842A-4112-B2F5-49F2FAC7B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41" y="0"/>
            <a:ext cx="5827059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72F90E6-08C8-4610-B84F-252F94C7BEB6}"/>
              </a:ext>
            </a:extLst>
          </p:cNvPr>
          <p:cNvSpPr/>
          <p:nvPr/>
        </p:nvSpPr>
        <p:spPr>
          <a:xfrm>
            <a:off x="51520" y="5707541"/>
            <a:ext cx="1317812" cy="5109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창업정보</a:t>
            </a:r>
          </a:p>
        </p:txBody>
      </p:sp>
    </p:spTree>
    <p:extLst>
      <p:ext uri="{BB962C8B-B14F-4D97-AF65-F5344CB8AC3E}">
        <p14:creationId xmlns:p14="http://schemas.microsoft.com/office/powerpoint/2010/main" val="354148373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89E126AA-50A5-41CE-A6AE-4C5107150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466" y="0"/>
            <a:ext cx="56481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0930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7565" y="-92765"/>
            <a:ext cx="474608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205102" y="825471"/>
            <a:ext cx="3048001" cy="830997"/>
          </a:xfrm>
          <a:prstGeom prst="rect">
            <a:avLst/>
          </a:prstGeom>
          <a:noFill/>
          <a:ln w="38100">
            <a:solidFill>
              <a:srgbClr val="00CC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i="1" spc="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목차</a:t>
            </a:r>
          </a:p>
        </p:txBody>
      </p:sp>
      <p:sp>
        <p:nvSpPr>
          <p:cNvPr id="6" name="십자형 5"/>
          <p:cNvSpPr/>
          <p:nvPr/>
        </p:nvSpPr>
        <p:spPr>
          <a:xfrm>
            <a:off x="8040913" y="312056"/>
            <a:ext cx="464457" cy="464457"/>
          </a:xfrm>
          <a:prstGeom prst="plus">
            <a:avLst>
              <a:gd name="adj" fmla="val 39286"/>
            </a:avLst>
          </a:prstGeom>
          <a:solidFill>
            <a:srgbClr val="00CC99"/>
          </a:solidFill>
          <a:ln>
            <a:solidFill>
              <a:srgbClr val="00CC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6D9166-2186-408F-8446-B604FDF92250}"/>
              </a:ext>
            </a:extLst>
          </p:cNvPr>
          <p:cNvSpPr/>
          <p:nvPr/>
        </p:nvSpPr>
        <p:spPr>
          <a:xfrm>
            <a:off x="4668551" y="825471"/>
            <a:ext cx="7209183" cy="5720473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</a:t>
            </a:r>
            <a:r>
              <a:rPr lang="ko-KR" altLang="en-US" sz="4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목표</a:t>
            </a:r>
            <a:endParaRPr lang="en-US" altLang="ko-KR" sz="44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ko-KR" dirty="0"/>
          </a:p>
          <a:p>
            <a:pPr algn="ctr"/>
            <a:r>
              <a:rPr lang="en-US" altLang="ko-KR" sz="4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ko-KR" altLang="en-US" sz="4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홈페이지</a:t>
            </a:r>
            <a:endParaRPr lang="en-US" altLang="ko-KR" sz="44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● </a:t>
            </a:r>
            <a:r>
              <a:rPr lang="ko-KR" altLang="en-US" dirty="0"/>
              <a:t>메인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sz="1000" dirty="0"/>
              <a:t>●</a:t>
            </a:r>
            <a:r>
              <a:rPr lang="ko-KR" altLang="en-US" dirty="0"/>
              <a:t>카테고리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sz="1000" dirty="0"/>
              <a:t>●</a:t>
            </a:r>
            <a:r>
              <a:rPr lang="ko-KR" altLang="en-US" dirty="0"/>
              <a:t>기능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sz="4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</a:t>
            </a:r>
            <a:r>
              <a:rPr lang="ko-KR" altLang="en-US" sz="4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시연</a:t>
            </a:r>
            <a:endParaRPr lang="en-US" altLang="ko-KR" sz="44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ko-KR" sz="44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4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4.Q&amp;A</a:t>
            </a:r>
          </a:p>
        </p:txBody>
      </p:sp>
    </p:spTree>
    <p:extLst>
      <p:ext uri="{BB962C8B-B14F-4D97-AF65-F5344CB8AC3E}">
        <p14:creationId xmlns:p14="http://schemas.microsoft.com/office/powerpoint/2010/main" val="212520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201" y="15474"/>
            <a:ext cx="5804799" cy="6831624"/>
          </a:xfrm>
          <a:prstGeom prst="rect">
            <a:avLst/>
          </a:prstGeom>
        </p:spPr>
      </p:pic>
      <p:sp>
        <p:nvSpPr>
          <p:cNvPr id="16" name="자유형 15"/>
          <p:cNvSpPr/>
          <p:nvPr/>
        </p:nvSpPr>
        <p:spPr>
          <a:xfrm>
            <a:off x="0" y="-15474"/>
            <a:ext cx="12237219" cy="6858000"/>
          </a:xfrm>
          <a:custGeom>
            <a:avLst/>
            <a:gdLst>
              <a:gd name="connsiteX0" fmla="*/ 8525189 w 12237219"/>
              <a:gd name="connsiteY0" fmla="*/ 232231 h 6858000"/>
              <a:gd name="connsiteX1" fmla="*/ 6003332 w 12237219"/>
              <a:gd name="connsiteY1" fmla="*/ 2754088 h 6858000"/>
              <a:gd name="connsiteX2" fmla="*/ 8525189 w 12237219"/>
              <a:gd name="connsiteY2" fmla="*/ 5275944 h 6858000"/>
              <a:gd name="connsiteX3" fmla="*/ 11047047 w 12237219"/>
              <a:gd name="connsiteY3" fmla="*/ 2754088 h 6858000"/>
              <a:gd name="connsiteX4" fmla="*/ 0 w 12237219"/>
              <a:gd name="connsiteY4" fmla="*/ 0 h 6858000"/>
              <a:gd name="connsiteX5" fmla="*/ 3321815 w 12237219"/>
              <a:gd name="connsiteY5" fmla="*/ 0 h 6858000"/>
              <a:gd name="connsiteX6" fmla="*/ 5745701 w 12237219"/>
              <a:gd name="connsiteY6" fmla="*/ 2423886 h 6858000"/>
              <a:gd name="connsiteX7" fmla="*/ 8169589 w 12237219"/>
              <a:gd name="connsiteY7" fmla="*/ 0 h 6858000"/>
              <a:gd name="connsiteX8" fmla="*/ 8829989 w 12237219"/>
              <a:gd name="connsiteY8" fmla="*/ 0 h 6858000"/>
              <a:gd name="connsiteX9" fmla="*/ 11253876 w 12237219"/>
              <a:gd name="connsiteY9" fmla="*/ 2423886 h 6858000"/>
              <a:gd name="connsiteX10" fmla="*/ 12237219 w 12237219"/>
              <a:gd name="connsiteY10" fmla="*/ 1440544 h 6858000"/>
              <a:gd name="connsiteX11" fmla="*/ 12237219 w 12237219"/>
              <a:gd name="connsiteY11" fmla="*/ 2028374 h 6858000"/>
              <a:gd name="connsiteX12" fmla="*/ 11511506 w 12237219"/>
              <a:gd name="connsiteY12" fmla="*/ 2754087 h 6858000"/>
              <a:gd name="connsiteX13" fmla="*/ 12237219 w 12237219"/>
              <a:gd name="connsiteY13" fmla="*/ 3479800 h 6858000"/>
              <a:gd name="connsiteX14" fmla="*/ 12237219 w 12237219"/>
              <a:gd name="connsiteY14" fmla="*/ 4042230 h 6858000"/>
              <a:gd name="connsiteX15" fmla="*/ 11279277 w 12237219"/>
              <a:gd name="connsiteY15" fmla="*/ 3084288 h 6858000"/>
              <a:gd name="connsiteX16" fmla="*/ 8757419 w 12237219"/>
              <a:gd name="connsiteY16" fmla="*/ 5606145 h 6858000"/>
              <a:gd name="connsiteX17" fmla="*/ 10009274 w 12237219"/>
              <a:gd name="connsiteY17" fmla="*/ 6858000 h 6858000"/>
              <a:gd name="connsiteX18" fmla="*/ 0 w 12237219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237219" h="6858000">
                <a:moveTo>
                  <a:pt x="8525189" y="232231"/>
                </a:moveTo>
                <a:lnTo>
                  <a:pt x="6003332" y="2754088"/>
                </a:lnTo>
                <a:lnTo>
                  <a:pt x="8525189" y="5275944"/>
                </a:lnTo>
                <a:lnTo>
                  <a:pt x="11047047" y="2754088"/>
                </a:lnTo>
                <a:close/>
                <a:moveTo>
                  <a:pt x="0" y="0"/>
                </a:moveTo>
                <a:lnTo>
                  <a:pt x="3321815" y="0"/>
                </a:lnTo>
                <a:lnTo>
                  <a:pt x="5745701" y="2423886"/>
                </a:lnTo>
                <a:lnTo>
                  <a:pt x="8169589" y="0"/>
                </a:lnTo>
                <a:lnTo>
                  <a:pt x="8829989" y="0"/>
                </a:lnTo>
                <a:lnTo>
                  <a:pt x="11253876" y="2423886"/>
                </a:lnTo>
                <a:lnTo>
                  <a:pt x="12237219" y="1440544"/>
                </a:lnTo>
                <a:lnTo>
                  <a:pt x="12237219" y="2028374"/>
                </a:lnTo>
                <a:lnTo>
                  <a:pt x="11511506" y="2754087"/>
                </a:lnTo>
                <a:lnTo>
                  <a:pt x="12237219" y="3479800"/>
                </a:lnTo>
                <a:lnTo>
                  <a:pt x="12237219" y="4042230"/>
                </a:lnTo>
                <a:lnTo>
                  <a:pt x="11279277" y="3084288"/>
                </a:lnTo>
                <a:lnTo>
                  <a:pt x="8757419" y="5606145"/>
                </a:lnTo>
                <a:lnTo>
                  <a:pt x="1000927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다이아몬드 17"/>
          <p:cNvSpPr/>
          <p:nvPr/>
        </p:nvSpPr>
        <p:spPr>
          <a:xfrm>
            <a:off x="481334" y="3996622"/>
            <a:ext cx="7635422" cy="7635422"/>
          </a:xfrm>
          <a:prstGeom prst="diamond">
            <a:avLst/>
          </a:prstGeom>
          <a:noFill/>
          <a:ln w="254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다이아몬드 18"/>
          <p:cNvSpPr/>
          <p:nvPr/>
        </p:nvSpPr>
        <p:spPr>
          <a:xfrm>
            <a:off x="-1985056" y="1293978"/>
            <a:ext cx="3970111" cy="3970111"/>
          </a:xfrm>
          <a:prstGeom prst="diamond">
            <a:avLst/>
          </a:prstGeom>
          <a:noFill/>
          <a:ln w="254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AB8678-2B52-47FD-9168-404CE5C40BDC}"/>
              </a:ext>
            </a:extLst>
          </p:cNvPr>
          <p:cNvSpPr/>
          <p:nvPr/>
        </p:nvSpPr>
        <p:spPr>
          <a:xfrm>
            <a:off x="2666448" y="2861378"/>
            <a:ext cx="3556741" cy="8669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단순함이란 궁극의 정교함이다</a:t>
            </a:r>
            <a:endParaRPr lang="en-US" altLang="ko-KR" sz="1600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16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ko-KR" altLang="en-US" sz="16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스티븐 잡스</a:t>
            </a:r>
          </a:p>
        </p:txBody>
      </p:sp>
    </p:spTree>
    <p:extLst>
      <p:ext uri="{BB962C8B-B14F-4D97-AF65-F5344CB8AC3E}">
        <p14:creationId xmlns:p14="http://schemas.microsoft.com/office/powerpoint/2010/main" val="1811751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다이아몬드 17"/>
          <p:cNvSpPr/>
          <p:nvPr/>
        </p:nvSpPr>
        <p:spPr>
          <a:xfrm>
            <a:off x="4556578" y="-1722007"/>
            <a:ext cx="7635422" cy="7635422"/>
          </a:xfrm>
          <a:prstGeom prst="diamond">
            <a:avLst/>
          </a:prstGeom>
          <a:noFill/>
          <a:ln w="254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다이아몬드 18"/>
          <p:cNvSpPr/>
          <p:nvPr/>
        </p:nvSpPr>
        <p:spPr>
          <a:xfrm>
            <a:off x="-1104221" y="2280557"/>
            <a:ext cx="3970111" cy="3970111"/>
          </a:xfrm>
          <a:prstGeom prst="diamond">
            <a:avLst/>
          </a:prstGeom>
          <a:noFill/>
          <a:ln w="254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9F4465-FA4D-48FC-8182-1977C214ED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0687" y="1498805"/>
            <a:ext cx="881062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1695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다이아몬드 9"/>
          <p:cNvSpPr/>
          <p:nvPr/>
        </p:nvSpPr>
        <p:spPr>
          <a:xfrm>
            <a:off x="3924300" y="4001396"/>
            <a:ext cx="4343400" cy="4343400"/>
          </a:xfrm>
          <a:prstGeom prst="diamond">
            <a:avLst/>
          </a:prstGeom>
          <a:noFill/>
          <a:ln w="6350">
            <a:solidFill>
              <a:srgbClr val="00CC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다이아몬드 4"/>
          <p:cNvSpPr/>
          <p:nvPr/>
        </p:nvSpPr>
        <p:spPr>
          <a:xfrm>
            <a:off x="3924300" y="-2165350"/>
            <a:ext cx="4343400" cy="4343400"/>
          </a:xfrm>
          <a:prstGeom prst="diamond">
            <a:avLst/>
          </a:prstGeom>
          <a:noFill/>
          <a:ln w="254000">
            <a:solidFill>
              <a:srgbClr val="00CC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5721350" y="1060075"/>
            <a:ext cx="539750" cy="539750"/>
          </a:xfrm>
          <a:prstGeom prst="line">
            <a:avLst/>
          </a:prstGeom>
          <a:ln>
            <a:solidFill>
              <a:srgbClr val="00C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940300" y="1060075"/>
            <a:ext cx="540000" cy="540000"/>
          </a:xfrm>
          <a:prstGeom prst="line">
            <a:avLst/>
          </a:prstGeom>
          <a:ln>
            <a:solidFill>
              <a:srgbClr val="00C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8" r="2038" b="145"/>
          <a:stretch/>
        </p:blipFill>
        <p:spPr>
          <a:xfrm>
            <a:off x="46380" y="81643"/>
            <a:ext cx="12192001" cy="68580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11" name="십자형 10"/>
          <p:cNvSpPr/>
          <p:nvPr/>
        </p:nvSpPr>
        <p:spPr>
          <a:xfrm>
            <a:off x="11263087" y="507999"/>
            <a:ext cx="464457" cy="464457"/>
          </a:xfrm>
          <a:prstGeom prst="plus">
            <a:avLst>
              <a:gd name="adj" fmla="val 39286"/>
            </a:avLst>
          </a:prstGeom>
          <a:solidFill>
            <a:srgbClr val="00CC99"/>
          </a:solidFill>
          <a:ln>
            <a:solidFill>
              <a:srgbClr val="00CC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F856B7B-D4CD-4FDF-9341-AC14EA74E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08" y="1308273"/>
            <a:ext cx="11993219" cy="35522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D2499C5-9FA6-42B8-AF93-FFBB6551E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09" y="1298305"/>
            <a:ext cx="12006472" cy="35522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608C934-453D-48A9-97AB-0D1AF4C38A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63" y="1298305"/>
            <a:ext cx="12006473" cy="356216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14A0EA3-ECB1-4D6C-A779-0470367DE4A7}"/>
              </a:ext>
            </a:extLst>
          </p:cNvPr>
          <p:cNvSpPr/>
          <p:nvPr/>
        </p:nvSpPr>
        <p:spPr>
          <a:xfrm>
            <a:off x="425449" y="292097"/>
            <a:ext cx="18288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MAIN</a:t>
            </a:r>
            <a:endParaRPr lang="ko-KR" altLang="en-US" sz="24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73ABAC4-DF6B-423A-A36A-8509C981B2FF}"/>
              </a:ext>
            </a:extLst>
          </p:cNvPr>
          <p:cNvSpPr/>
          <p:nvPr/>
        </p:nvSpPr>
        <p:spPr>
          <a:xfrm>
            <a:off x="702129" y="6255659"/>
            <a:ext cx="555171" cy="499409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EB6FF93-73C1-4BA3-939A-34B2A06A81C7}"/>
              </a:ext>
            </a:extLst>
          </p:cNvPr>
          <p:cNvSpPr/>
          <p:nvPr/>
        </p:nvSpPr>
        <p:spPr>
          <a:xfrm>
            <a:off x="9344085" y="6221185"/>
            <a:ext cx="518372" cy="582385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DABD73A-6E0C-4DB8-BF68-20E5B1B0C1A8}"/>
              </a:ext>
            </a:extLst>
          </p:cNvPr>
          <p:cNvSpPr/>
          <p:nvPr/>
        </p:nvSpPr>
        <p:spPr>
          <a:xfrm>
            <a:off x="6064760" y="6221186"/>
            <a:ext cx="555171" cy="582385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050F515-EBD2-4834-ACDC-085C513A46E6}"/>
              </a:ext>
            </a:extLst>
          </p:cNvPr>
          <p:cNvSpPr/>
          <p:nvPr/>
        </p:nvSpPr>
        <p:spPr>
          <a:xfrm>
            <a:off x="3771900" y="6232555"/>
            <a:ext cx="555171" cy="522514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125855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  <p:bldP spid="30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CB5D5B-C4E8-495C-964C-56F1EC962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072" y="3978474"/>
            <a:ext cx="9535856" cy="164805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83BF681-260D-4612-8D6A-634DF9A8FE77}"/>
              </a:ext>
            </a:extLst>
          </p:cNvPr>
          <p:cNvSpPr/>
          <p:nvPr/>
        </p:nvSpPr>
        <p:spPr>
          <a:xfrm>
            <a:off x="-135599" y="-179033"/>
            <a:ext cx="2036471" cy="8787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200" b="1" i="1" u="sng" dirty="0"/>
              <a:t>카테고리</a:t>
            </a:r>
            <a:endParaRPr lang="en-US" altLang="ko-KR" sz="3200" b="1" i="1" u="sn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2035599-270A-4179-AA97-2ABB4A54B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232" y="626819"/>
            <a:ext cx="9496425" cy="1066800"/>
          </a:xfrm>
          <a:prstGeom prst="rect">
            <a:avLst/>
          </a:prstGeom>
        </p:spPr>
      </p:pic>
      <p:sp>
        <p:nvSpPr>
          <p:cNvPr id="17" name="Arrow: Down 16">
            <a:extLst>
              <a:ext uri="{FF2B5EF4-FFF2-40B4-BE49-F238E27FC236}">
                <a16:creationId xmlns:a16="http://schemas.microsoft.com/office/drawing/2014/main" id="{D5B13C79-8249-4451-81C6-4E9B3B7E2DC1}"/>
              </a:ext>
            </a:extLst>
          </p:cNvPr>
          <p:cNvSpPr/>
          <p:nvPr/>
        </p:nvSpPr>
        <p:spPr>
          <a:xfrm>
            <a:off x="5838306" y="2302646"/>
            <a:ext cx="257694" cy="1066800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7746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6079FD7-98E8-41D9-8FFC-5D2D8F54E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9" y="281354"/>
            <a:ext cx="9497750" cy="24196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91F3D56-9D3A-4A7E-A40A-C6DCC4CC5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9081" y="4858212"/>
            <a:ext cx="3761905" cy="1980952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F24B9F07-E806-4DBB-9724-5347819FB904}"/>
              </a:ext>
            </a:extLst>
          </p:cNvPr>
          <p:cNvSpPr/>
          <p:nvPr/>
        </p:nvSpPr>
        <p:spPr>
          <a:xfrm>
            <a:off x="7174523" y="281354"/>
            <a:ext cx="1157131" cy="73855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74702F8-C6DD-4696-8022-8194538D924D}"/>
              </a:ext>
            </a:extLst>
          </p:cNvPr>
          <p:cNvSpPr/>
          <p:nvPr/>
        </p:nvSpPr>
        <p:spPr>
          <a:xfrm>
            <a:off x="8219081" y="281354"/>
            <a:ext cx="1157131" cy="73855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7804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E34787-B896-4E69-904D-DB63C9FDE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310" y="873988"/>
            <a:ext cx="8097380" cy="576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2000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EB134E-CF4A-41A9-BE56-DC0627309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118" y="0"/>
            <a:ext cx="6205781" cy="6858000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3DBAE1A1-53DC-4D80-BCF2-B4DB60E04623}"/>
              </a:ext>
            </a:extLst>
          </p:cNvPr>
          <p:cNvSpPr/>
          <p:nvPr/>
        </p:nvSpPr>
        <p:spPr>
          <a:xfrm rot="16200000">
            <a:off x="3946188" y="5073182"/>
            <a:ext cx="373548" cy="651344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AA7091-E061-483F-B725-ACC0D5518459}"/>
              </a:ext>
            </a:extLst>
          </p:cNvPr>
          <p:cNvSpPr/>
          <p:nvPr/>
        </p:nvSpPr>
        <p:spPr>
          <a:xfrm>
            <a:off x="1028700" y="4465982"/>
            <a:ext cx="2252417" cy="180892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i="1" u="sng" dirty="0"/>
              <a:t>BRAND STORY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89F7C1-98BA-447D-A486-D116CE808C7C}"/>
              </a:ext>
            </a:extLst>
          </p:cNvPr>
          <p:cNvSpPr/>
          <p:nvPr/>
        </p:nvSpPr>
        <p:spPr>
          <a:xfrm>
            <a:off x="4868214" y="4465983"/>
            <a:ext cx="3721994" cy="180892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3054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53</Words>
  <Application>Microsoft Office PowerPoint</Application>
  <PresentationFormat>Widescreen</PresentationFormat>
  <Paragraphs>32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JONGOH KIM</dc:creator>
  <cp:lastModifiedBy>ict-19</cp:lastModifiedBy>
  <cp:revision>30</cp:revision>
  <dcterms:created xsi:type="dcterms:W3CDTF">2017-03-16T05:34:42Z</dcterms:created>
  <dcterms:modified xsi:type="dcterms:W3CDTF">2018-02-20T06:46:36Z</dcterms:modified>
</cp:coreProperties>
</file>